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57" r:id="rId4"/>
    <p:sldId id="260" r:id="rId5"/>
    <p:sldId id="269" r:id="rId6"/>
    <p:sldId id="261" r:id="rId7"/>
    <p:sldId id="273" r:id="rId8"/>
    <p:sldId id="262" r:id="rId9"/>
    <p:sldId id="274" r:id="rId10"/>
    <p:sldId id="275" r:id="rId11"/>
    <p:sldId id="276" r:id="rId12"/>
    <p:sldId id="267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7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591B9-B733-42B8-9940-DFC628D7104B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32004-D620-4152-A5B9-E0E4D52ED3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32004-D620-4152-A5B9-E0E4D52ED3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32004-D620-4152-A5B9-E0E4D52ED3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nasrinakter140@yahoo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393" y="381000"/>
            <a:ext cx="8014369" cy="5943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81200"/>
            <a:ext cx="7772400" cy="1924051"/>
          </a:xfr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239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b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76200"/>
            <a:ext cx="4114800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একমালিকানা ব্যবসায়ের মালিক সবসময় একজন ব্যক্তি যিনি নিজ উদ্যোগে পুঁজির সংস্থান করেন,ব্যবসায় পরিচালনা করেন ও ঝুঁকি বহন করেন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43400" y="76200"/>
            <a:ext cx="4648200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 জাতীয় ব্যবসায়ের গঠন বেশ সহজ। আইনগত ঝামেলা না থাকায় যে কেউ ইচ্ছা করলে ও উদ্যোগ নিলে এ ব্যবসায় শুরু করতে পারেন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43400" y="1524000"/>
            <a:ext cx="4648201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স্বল্প মূলধন নিয়ে এ জাতীয় ব্যবসায় গঠন করা যায়। মালিক নিজেই এ মূলধন যোগান দেন অথবা ব্যাংক থেকে ঋণ নেন।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1524000"/>
            <a:ext cx="4038600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একমালিকানা ব্যবসায় ক্ষুদ্র আকারের  হয়ে থাকে।মূলধনের স্বল্পতা ও একজন ব্যক্তি থাকেয় এর মালিকানা ছোট হয়।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2971800"/>
            <a:ext cx="40386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একমালিকানা ব্যবসায়ের সকল ঝুঁকি মালিককে এককভাবে বহন করতে হয়। 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400" y="2971800"/>
            <a:ext cx="45720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আইনের চোখে পৃথক কোনো সত্তা নেই। মালিক ও ব্যবসায় অভিন্ন।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4038600"/>
            <a:ext cx="40386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সকল দায়-দায়িত্ব মালিকের,ফলে তার দায় অসীম।সম্পত্তি বিক্রি করে দায় দিতে হয়</a:t>
            </a:r>
            <a:endParaRPr lang="en-US" sz="23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3400" y="4038600"/>
            <a:ext cx="44958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লাভের সকল অংশ একা মালিক ভোগ করেন আবার লোকসানও এককভাবে বহন করতে হয়।</a:t>
            </a:r>
            <a:endParaRPr lang="en-US" sz="23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5105400"/>
            <a:ext cx="4038600" cy="99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স্থায়িত্ব মালিকের ইচ্ছার উপর নির্ভরশীল।ব্যবসায় চালু বা বন্ধ রাখা তার উপর নির্ভর করে।</a:t>
            </a:r>
            <a:endParaRPr lang="en-US" sz="23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7200" y="5105400"/>
            <a:ext cx="4572000" cy="1524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জোড়ায় কাজ (সময় ৫ মিনিট)</a:t>
            </a:r>
          </a:p>
          <a:p>
            <a:pPr algn="just"/>
            <a:r>
              <a:rPr lang="bn-BD" sz="28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উপরোক্ত বৈশিষ্ট্য থেকে একমালিকানা ব্যবসায়ের সুবিধা ও অসুবিধাগুলো চিহ্নিত কর।</a:t>
            </a:r>
            <a:endParaRPr lang="en-US" sz="28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একমালিকানা ব্যবসায় কী?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একমালিকানা ব্যবসায়ের ৫ টি ক্ষেত্রের নাম বল।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একমালিকানা ব্যবসায়ের ৩টি বৈশিষ্ট্য বল।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একমালিকানা ব্যবসায়ের ২টি সুবিধা উল্লেখ কর।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একমালিকানা ব্যবসায়ের ২ টি অসুবিধা উল্লেখ কর।</a:t>
            </a:r>
          </a:p>
          <a:p>
            <a:pPr>
              <a:buFont typeface="Wingdings" pitchFamily="2" charset="2"/>
              <a:buChar char="v"/>
            </a:pP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38200"/>
            <a:ext cx="7848600" cy="5287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>
              <a:buNone/>
            </a:pPr>
            <a:r>
              <a:rPr lang="bn-BD" sz="5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“একমালিকানা ব্যবসা বাংলাদেশের বেকার সমস্যা সমাধানে বিশাল ভূমিকা রাখছে”এর সপক্ষে তোমার যুক্তি তুলে ধর।</a:t>
            </a:r>
            <a:endParaRPr lang="en-US" sz="5400" dirty="0" smtClean="0">
              <a:solidFill>
                <a:srgbClr val="000099"/>
              </a:solidFill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743200"/>
            <a:ext cx="5562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1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</a:t>
            </a:r>
            <a:r>
              <a:rPr lang="bn-BD" sz="16600" b="1" dirty="0" smtClean="0"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sz="1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16600" b="1" dirty="0" smtClean="0">
                <a:latin typeface="NikoshBAN" pitchFamily="2" charset="0"/>
                <a:cs typeface="NikoshBAN" pitchFamily="2" charset="0"/>
              </a:rPr>
              <a:t>দ</a:t>
            </a:r>
            <a:endParaRPr lang="en-US" sz="2800" dirty="0"/>
          </a:p>
        </p:txBody>
      </p:sp>
      <p:pic>
        <p:nvPicPr>
          <p:cNvPr id="5" name="Picture 4" descr="flow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04800"/>
            <a:ext cx="3048000" cy="6172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1000" y="381000"/>
            <a:ext cx="5181600" cy="2590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আন্তরিক সহযোগিতার জন্য তোমাদের সকলকে অনেক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525244"/>
            <a:ext cx="8763000" cy="612475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নাছরিন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আক্তার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কম্পিউটার 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সুবরাতি শাহাজাদী মেমোরিয়াল উচ্চ বিদ্যালয়</a:t>
            </a:r>
            <a:b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endParaRPr lang="bn-BD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hlinkClick r:id="rId2"/>
              </a:rPr>
              <a:t>nasrinakter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140@yahoo.com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মোবাইল নম্বর-০১৭৩৪৭৬২৯৪৬</a:t>
            </a:r>
            <a:endParaRPr lang="en-US" sz="2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n-BD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 descr="D:\piccher\Individual Picture\DSC059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971800"/>
            <a:ext cx="2514600" cy="2209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458200" cy="5791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bn-BD" sz="4800" dirty="0" smtClean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 </a:t>
            </a:r>
            <a:r>
              <a:rPr lang="en-US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 নবম</a:t>
            </a:r>
            <a:r>
              <a:rPr lang="en-US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বিষয় </a:t>
            </a:r>
            <a:r>
              <a:rPr lang="en-US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 ব্যবসায় উদ্যোগ</a:t>
            </a:r>
          </a:p>
          <a:p>
            <a:pPr algn="ctr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চতুর্থ অধ্যায়-মালিকানার ভিত্তিতে ব্যবসায়</a:t>
            </a:r>
          </a:p>
          <a:p>
            <a:pPr algn="ctr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 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৫০ মিনিট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তারিখ: ২৫/০৩/২০১৩</a:t>
            </a:r>
          </a:p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>
              <a:buNone/>
            </a:pP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bn-BD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nnn15.jpe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914400" y="228600"/>
            <a:ext cx="7162800" cy="3932518"/>
          </a:xfrm>
        </p:spPr>
      </p:pic>
      <p:sp>
        <p:nvSpPr>
          <p:cNvPr id="15" name="Rectangle 14"/>
          <p:cNvSpPr/>
          <p:nvPr/>
        </p:nvSpPr>
        <p:spPr>
          <a:xfrm>
            <a:off x="152400" y="4343400"/>
            <a:ext cx="4191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উপরের চিত্রে কী দেখা যাচ্ছে?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5791200" y="5105400"/>
            <a:ext cx="31242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একজন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5105400"/>
            <a:ext cx="4191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 ধরনের ব্যবসায় সাধারণত কতজন মালিক থাকে?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791200" y="5943600"/>
            <a:ext cx="31242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একমালিকানা ব্যবসায়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91200" y="4343400"/>
            <a:ext cx="31242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কাঁচামালের দোকান</a:t>
            </a:r>
            <a:endParaRPr lang="en-US" sz="3200" dirty="0">
              <a:solidFill>
                <a:srgbClr val="000099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2400" y="5943600"/>
            <a:ext cx="51816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একজন দ্বারা পরিচালিত ব্যবসায়কে কী ধরনের ব্যবসায় বলা হয়?</a:t>
            </a:r>
            <a:endParaRPr lang="en-US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895600"/>
            <a:ext cx="7543800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72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একমালিকানা ব্যবসায়</a:t>
            </a:r>
            <a:endParaRPr lang="bn-BD" sz="7200" u="sng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আচরণিক উদ্দেশ্য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8229600" cy="46783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 পাঠে শেষে শিক্ষার্থীরা</a:t>
            </a: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একমালিকানা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ব্যবসায়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বলতে পারবে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IN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একমালিকানা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ব্যবসায়ের ক্ষেত্রগুলো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চিহ্নিত করতে পারবে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3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একমালিকানা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ব্যবসায়ের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বৈ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শিষ্ট্যগু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লো বর্ণনা করতে পারবে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৪।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একমালিকানা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ব্যবসায়ের সুবিধা ও অসুবিধাগুলো উল্লেখ করতে পারবে।</a:t>
            </a:r>
            <a:endParaRPr lang="bn-IN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bn-IN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800" dirty="0" smtClean="0"/>
          </a:p>
          <a:p>
            <a:r>
              <a:rPr lang="bn-IN" sz="800" dirty="0" smtClean="0"/>
              <a:t> </a:t>
            </a:r>
            <a:endParaRPr lang="en-US" sz="1800" dirty="0" smtClean="0"/>
          </a:p>
          <a:p>
            <a:endParaRPr lang="bn-BD" dirty="0" smtClean="0"/>
          </a:p>
          <a:p>
            <a:endParaRPr lang="bn-BD" dirty="0" smtClean="0"/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nnn10.jpeg"/>
          <p:cNvPicPr>
            <a:picLocks noChangeAspect="1"/>
          </p:cNvPicPr>
          <p:nvPr/>
        </p:nvPicPr>
        <p:blipFill>
          <a:blip r:embed="rId2"/>
          <a:srcRect b="11181"/>
          <a:stretch>
            <a:fillRect/>
          </a:stretch>
        </p:blipFill>
        <p:spPr>
          <a:xfrm>
            <a:off x="4343400" y="228600"/>
            <a:ext cx="4353910" cy="2514600"/>
          </a:xfrm>
          <a:prstGeom prst="rect">
            <a:avLst/>
          </a:prstGeom>
        </p:spPr>
      </p:pic>
      <p:pic>
        <p:nvPicPr>
          <p:cNvPr id="9" name="Picture 8" descr="1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8600"/>
            <a:ext cx="3877716" cy="250507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62000" y="2743200"/>
            <a:ext cx="264687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একমালিকানা ব্যবসায় 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5348230" y="2743200"/>
            <a:ext cx="264687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একমালিকানা ব্যবসায় 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228600" y="3352800"/>
            <a:ext cx="83820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একক কাজ(সময় – ২ মিনিট)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একমালিকানা ব্যবসায় কাকে বলে?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" y="4495800"/>
            <a:ext cx="8382000" cy="228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32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মুনাফা অর্জনের লক্ষ্য নিয়ে যখন কোনো ব্যক্তি নিজ দায়িত্বে  মূলধন যোগাড় করে কোনো ব্যবসা গঠন ও পরিচালনা করে এবং উক্ত ব্যবসায়ে অর্জিত সকল লাভ নিজে ভোগ করে বা ক্ষতি হলে নিজেই তা বহন করে, তখন তাকে একমালিকানা ব্যবসায় বলে।</a:t>
            </a:r>
            <a:endParaRPr lang="en-US" sz="32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6.jpeg"/>
          <p:cNvPicPr>
            <a:picLocks noChangeAspect="1"/>
          </p:cNvPicPr>
          <p:nvPr/>
        </p:nvPicPr>
        <p:blipFill>
          <a:blip r:embed="rId2"/>
          <a:srcRect l="12549" t="12121" r="12157"/>
          <a:stretch>
            <a:fillRect/>
          </a:stretch>
        </p:blipFill>
        <p:spPr>
          <a:xfrm>
            <a:off x="6553200" y="5181600"/>
            <a:ext cx="2438400" cy="1447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Content Placeholder 6" descr="nnn1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52400"/>
            <a:ext cx="2362200" cy="19697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Content Placeholder 10" descr="28 3.jpe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553200" y="228600"/>
            <a:ext cx="2438400" cy="1752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Content Placeholder 3" descr="17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3721137"/>
            <a:ext cx="2438400" cy="13236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 descr="28 1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" y="3810000"/>
            <a:ext cx="2411883" cy="1371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4876800" y="3124201"/>
            <a:ext cx="403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>
              <a:buNone/>
            </a:pP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2800" dirty="0"/>
          </a:p>
        </p:txBody>
      </p:sp>
      <p:pic>
        <p:nvPicPr>
          <p:cNvPr id="24" name="Picture 23" descr="288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00" y="2286000"/>
            <a:ext cx="2362200" cy="13958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6" name="Picture 25" descr="287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200" y="5334000"/>
            <a:ext cx="2438400" cy="13956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2" name="Picture 31" descr="1 p.jpeg"/>
          <p:cNvPicPr>
            <a:picLocks noChangeAspect="1"/>
          </p:cNvPicPr>
          <p:nvPr/>
        </p:nvPicPr>
        <p:blipFill>
          <a:blip r:embed="rId9"/>
          <a:srcRect l="25593" t="8824" r="21774"/>
          <a:stretch>
            <a:fillRect/>
          </a:stretch>
        </p:blipFill>
        <p:spPr>
          <a:xfrm>
            <a:off x="6477000" y="2133600"/>
            <a:ext cx="2590800" cy="152400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2743200" y="228600"/>
            <a:ext cx="3733800" cy="6324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জোড়ায় কাজ (সময় ৫ মিনিট)</a:t>
            </a:r>
          </a:p>
          <a:p>
            <a:pPr algn="ctr"/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চিত্রগুলো দেখে একমালিকানা ব্যবসার ক্ষেত্রগুলোর নাম লিখ  এবং আরো পাচঁটি ক্ষেত্র চিহ্নিত কর।</a:t>
            </a:r>
            <a:endParaRPr lang="en-US" sz="4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3733800" cy="1295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একমালিকানা ব্যবসায়ের বৈশিষ্ট্য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1676400"/>
            <a:ext cx="3886200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একমালিকানা ব্যবসায়ের মালিক সবসময় একজন ব্যক্তি যিনি নিজ উদ্যোগে পুঁজির সংস্থান করেন,ব্যবসায় পরিচালনা করেন ও ঝুঁকি বহন করেন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5800" y="76200"/>
            <a:ext cx="4495800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 জাতীয় ব্যবসায়ের গঠন বেশ সহজ। আইনগত ঝামেলা না থাকায় যে কেউ ইচ্ছা করলে ও উদ্যোগ নিলে এ ব্যবসায় শুরু করতে পারেন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5799" y="1600200"/>
            <a:ext cx="4388893" cy="1371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4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স্বল্প মূলধন নিয়ে এ জাতীয় ব্যবসায় গঠন করা যায়। মালিক নিজেই এ মূলধন যোগান দেন অথবা ব্যাংক থেকে ঋণ নেন।</a:t>
            </a:r>
            <a:endParaRPr lang="en-US" sz="24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3276600"/>
            <a:ext cx="8229600" cy="312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8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দলগত কাজ (সময় – ৮ মিনিট)</a:t>
            </a:r>
          </a:p>
          <a:p>
            <a:pPr algn="just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উপরে উল্লেখিত বৈশিষ্ট্যগুলো  দেখে একমালিকানা ব্যবসার আরো পাচঁটি বৈশিষ্ট্য লিখ।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723</TotalTime>
  <Words>503</Words>
  <Application>Microsoft Office PowerPoint</Application>
  <PresentationFormat>On-screen Show (4:3)</PresentationFormat>
  <Paragraphs>72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স্বাগতম  </vt:lpstr>
      <vt:lpstr>Slide 2</vt:lpstr>
      <vt:lpstr>Slide 3</vt:lpstr>
      <vt:lpstr>Slide 4</vt:lpstr>
      <vt:lpstr>Slide 5</vt:lpstr>
      <vt:lpstr>আচরণিক উদ্দেশ্য</vt:lpstr>
      <vt:lpstr>Slide 7</vt:lpstr>
      <vt:lpstr>Slide 8</vt:lpstr>
      <vt:lpstr>একমালিকানা ব্যবসায়ের বৈশিষ্ট্য</vt:lpstr>
      <vt:lpstr>Slide 10</vt:lpstr>
      <vt:lpstr>মূল্যায়ন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শুভেচ্চা  </dc:title>
  <dc:creator/>
  <cp:lastModifiedBy>ttc</cp:lastModifiedBy>
  <cp:revision>220</cp:revision>
  <dcterms:created xsi:type="dcterms:W3CDTF">2006-08-16T00:00:00Z</dcterms:created>
  <dcterms:modified xsi:type="dcterms:W3CDTF">2013-04-12T12:21:08Z</dcterms:modified>
</cp:coreProperties>
</file>